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sldIdLst>
    <p:sldId id="321" r:id="rId2"/>
    <p:sldId id="300" r:id="rId3"/>
    <p:sldId id="317" r:id="rId4"/>
    <p:sldId id="451" r:id="rId5"/>
    <p:sldId id="325" r:id="rId6"/>
    <p:sldId id="326" r:id="rId7"/>
    <p:sldId id="327" r:id="rId8"/>
    <p:sldId id="302" r:id="rId9"/>
    <p:sldId id="328" r:id="rId10"/>
    <p:sldId id="329" r:id="rId11"/>
    <p:sldId id="465" r:id="rId12"/>
    <p:sldId id="466" r:id="rId13"/>
    <p:sldId id="467" r:id="rId14"/>
    <p:sldId id="452" r:id="rId15"/>
    <p:sldId id="330" r:id="rId16"/>
    <p:sldId id="331" r:id="rId17"/>
    <p:sldId id="332" r:id="rId18"/>
    <p:sldId id="303" r:id="rId19"/>
    <p:sldId id="333" r:id="rId20"/>
    <p:sldId id="468" r:id="rId21"/>
    <p:sldId id="469" r:id="rId22"/>
    <p:sldId id="453" r:id="rId23"/>
    <p:sldId id="334" r:id="rId24"/>
    <p:sldId id="335" r:id="rId25"/>
    <p:sldId id="336" r:id="rId26"/>
    <p:sldId id="393" r:id="rId27"/>
    <p:sldId id="454" r:id="rId28"/>
    <p:sldId id="397" r:id="rId29"/>
    <p:sldId id="388" r:id="rId30"/>
    <p:sldId id="389" r:id="rId31"/>
    <p:sldId id="390" r:id="rId32"/>
    <p:sldId id="391" r:id="rId33"/>
    <p:sldId id="392" r:id="rId34"/>
    <p:sldId id="403" r:id="rId35"/>
    <p:sldId id="470" r:id="rId36"/>
    <p:sldId id="471" r:id="rId37"/>
    <p:sldId id="472" r:id="rId38"/>
    <p:sldId id="473" r:id="rId39"/>
    <p:sldId id="455" r:id="rId40"/>
    <p:sldId id="404" r:id="rId41"/>
    <p:sldId id="405" r:id="rId42"/>
    <p:sldId id="406" r:id="rId43"/>
    <p:sldId id="456" r:id="rId44"/>
    <p:sldId id="409" r:id="rId45"/>
    <p:sldId id="410" r:id="rId46"/>
    <p:sldId id="411" r:id="rId47"/>
    <p:sldId id="457" r:id="rId48"/>
    <p:sldId id="416" r:id="rId49"/>
    <p:sldId id="458" r:id="rId50"/>
    <p:sldId id="424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28" autoAdjust="0"/>
    <p:restoredTop sz="94660"/>
  </p:normalViewPr>
  <p:slideViewPr>
    <p:cSldViewPr snapToGrid="0">
      <p:cViewPr>
        <p:scale>
          <a:sx n="100" d="100"/>
          <a:sy n="100" d="100"/>
        </p:scale>
        <p:origin x="-48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8C57-0821-2CA1-83C6-36E21756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6F29F-DE31-77B1-1F2F-341189EB2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53E2-AF08-C603-F2E5-A2133A17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22C3-EDB6-EF00-7D5C-6E8ADFBC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A440E-9777-8925-907F-A130F4D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CE4D-110E-BE30-3A92-60C0E0B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D97FC-D500-FA51-A042-92F1E578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B793D-4A04-C7B7-B75E-9AD531EB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67D6-635F-6E78-2167-E68AF7B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D3C2-AA1F-4CE2-9F7A-B6150764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76D6A-3CDA-1D2D-6737-B37D6CCB4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8EE6-1A4F-43B6-F06E-F481DC49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1684-B997-DF0D-FCBF-6B0CB867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87EC5-D5E7-A88D-D57D-EBF03F7F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BC979-7301-8743-7F18-F2C3F3A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92A5-BCBB-C37D-071F-112BF591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486A-DE22-2D82-D7E8-C8D340AE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68D9-3321-724D-247F-DB3712EF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EF210-D883-EA11-7724-35462A5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BDD9F-5E70-B2FF-CB74-24BDCB8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A045-B49F-813A-BFA6-89870484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CC54-B4C1-87C9-3D79-A0DAB6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F3E69-12E0-90DC-27A9-A6AE17E6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6895-435D-A5A3-9830-1FBD240D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5A8F7-C013-4F08-EB5A-1EBFD5B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C38C-FFC3-2CA4-9B43-694FE80B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4809A-6D0D-C4EB-0210-AB5DC83DE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1AC2-38D6-FEFB-A5AF-2559F938D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5284A-D847-85AC-29C7-443957F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A76C5-040A-8709-767E-7264E731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15C57-D06A-28E6-7660-42B4D11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8B46-F43E-0D88-C76C-F5714982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FAFA2-58E9-9A3F-0827-428A18CE5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B85F1-0C17-0C67-85AD-35264C7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E633F-A277-AC5C-51F3-BD011C149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A6192-15B4-6E11-3966-C9223A5A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CDD74-10DA-1336-1FC6-279EFEC8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F4057-EE92-45DC-7E36-BAAC383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831CD1-F4D7-DF67-0EB5-46FFFF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7A7F0-029C-2901-C7D1-F60D185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2F8F65-72CB-D519-2524-914C189D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9B47B-CEB2-B512-78CC-59283402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0B35E-81E0-DE45-5C52-6C877E3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7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BA0C5-27A1-1844-F6A0-EC5BF92D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A422B-B467-5B9E-A4BB-A7BAF76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B50F-7BA4-227C-662E-7A282931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E271-27EC-82DD-2EDC-33F13D7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510CC-0A74-2A3C-34DC-8B3C7960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6EE8-4D9F-ABD1-5CF2-443B3D2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FF1FC-C134-2FDB-AAC3-D02C48C2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E4164-F3C6-B5E8-01B6-610B305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71687-62E7-816B-7128-C2F13FF4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414B-1345-2D13-62BB-D5CF1C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8D8DB-5588-841D-D063-3711A1B2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99C4C-4CBD-3046-B0B3-C39753FE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DBC13-5A04-EC97-80B7-324E258A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4874B-F66D-71E3-4CED-3DF9CAE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68E1-1600-9EED-ACCC-D098F1F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89544-39E2-6362-393F-761B0FA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A7577-5D7B-10EE-1B0F-18FFFF17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0691-6A88-84E1-961D-B58B642F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1B3F-C587-C6A4-4CEB-6AA19224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596-1EE0-DFEE-6A61-110C0653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ECB014-DE20-4653-892B-732EEF10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656" y="0"/>
            <a:ext cx="5710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B02554-592C-A52D-4B0F-D1007B7EA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703" y="0"/>
            <a:ext cx="7334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77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62725B-2E68-8108-9BDB-A3CD1FE9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53" y="0"/>
            <a:ext cx="8942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8D080D-D828-14EB-857C-09D07FFD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00" y="0"/>
            <a:ext cx="9794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99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8A3FFE4-3E29-BC17-E0EB-590AF5016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35" y="0"/>
            <a:ext cx="8248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헬퍼 클래스로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업그레이드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지원하기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22285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5C56A9-B4D7-937D-CCC0-6200BD6F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115"/>
            <a:ext cx="12192000" cy="32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3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D33928-7505-FEAE-693A-02C6FF64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679"/>
            <a:ext cx="12192000" cy="63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4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AB0CA7-59D8-ADEB-2F69-ECEF058E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24" y="0"/>
            <a:ext cx="8444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2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ACAA36-3D6F-46F5-FDF7-1295EF789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88" y="0"/>
            <a:ext cx="10664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3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A354F40-8972-0475-7D87-257EA2DF5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138"/>
            <a:ext cx="12192000" cy="48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7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모바일 데이터 베이스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 </a:t>
            </a:r>
            <a:r>
              <a:rPr lang="en-US" altLang="ko-KR" sz="5000"/>
              <a:t>&amp; </a:t>
            </a:r>
            <a:r>
              <a:rPr lang="ko-KR" altLang="en-US" sz="5000"/>
              <a:t>구현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1B314C-2285-721D-5738-F45F55EBC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8438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1734F3-7145-198F-8260-D81ABBBB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055" y="957252"/>
            <a:ext cx="7471482" cy="38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2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A02684-8E2F-BFA6-34B2-BE5FDEF4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61" y="0"/>
            <a:ext cx="7592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2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/>
              <a:t>(</a:t>
            </a:r>
            <a:r>
              <a:rPr lang="ko-KR" altLang="en-US" sz="5000"/>
              <a:t>이어서</a:t>
            </a:r>
            <a:r>
              <a:rPr lang="en-US" altLang="ko-KR" sz="5000"/>
              <a:t>)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데이터 조회하기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343962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05A34B-AAEC-CF77-82DA-331D755AD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7772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FC50F8-ECF4-38FB-3E0D-503DF4BE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274" y="498609"/>
            <a:ext cx="7343396" cy="45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90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8BDE1D-5508-B884-3E27-A404E3A38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10" y="0"/>
            <a:ext cx="9357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8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D41263-F1A1-1B06-6047-122FF59A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520" y="0"/>
            <a:ext cx="8658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54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2A14FA-6237-A877-F6C5-9C0347F4B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424"/>
            <a:ext cx="6457997" cy="33480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DA6C6E-6177-A5A8-5BC2-8360119BC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04" y="0"/>
            <a:ext cx="5727329" cy="68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41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내용 제공자 이해하기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4290885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5471CB-0CC2-8815-D01A-4E6389C7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63" y="0"/>
            <a:ext cx="10688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0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325E45-E143-D49E-51C5-BBFBF6A9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42"/>
            <a:ext cx="12192000" cy="65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A68141-446F-70E1-B47D-B302B139E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767" y="0"/>
            <a:ext cx="589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0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96E8CF-0D47-6473-C009-7B5DA8FC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50" y="0"/>
            <a:ext cx="9974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64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92B264-1EBE-3583-1743-CCE0FA04A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20" y="0"/>
            <a:ext cx="9629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0DAD6A-CA48-AF1D-5F73-6501B13A1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32" y="0"/>
            <a:ext cx="466084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E41AEC-0D45-5333-1555-DD3ED590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30" y="0"/>
            <a:ext cx="4625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96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E1C20C-89D8-A4BE-011D-984BE066C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77" y="0"/>
            <a:ext cx="4727864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472E7D-9C69-D669-D129-1972B0CEE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60" y="0"/>
            <a:ext cx="4333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18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338478-00C9-F974-B58A-5F993210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07" y="0"/>
            <a:ext cx="494734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0A70B3-BDCB-6B56-D577-9C5B98A7D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51" y="0"/>
            <a:ext cx="4915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08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39A846-6287-7E44-9487-BB722502F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32" y="0"/>
            <a:ext cx="4806247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5EBCE9-9A70-15D6-6F25-DA688F4E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823" y="0"/>
            <a:ext cx="5057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57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2929C5-3ED7-6AAF-4F1D-36584E2A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44" y="0"/>
            <a:ext cx="455262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09B178-BD23-F197-137E-120C2BE5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83" y="0"/>
            <a:ext cx="4574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39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A62FEE-F8F8-EA0A-FB19-B047A6D3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20" y="0"/>
            <a:ext cx="5103473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8C4D73-E028-FE70-68B5-E290476B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408" y="0"/>
            <a:ext cx="499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98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A66A-EC75-FA2C-FB4D-7F04A299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590550"/>
            <a:ext cx="73914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36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앨범과 연락처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(</a:t>
            </a:r>
            <a:r>
              <a:rPr lang="ko-KR" altLang="en-US" sz="5000"/>
              <a:t>앨범</a:t>
            </a:r>
            <a:r>
              <a:rPr lang="en-US" altLang="ko-KR" sz="5000"/>
              <a:t>)</a:t>
            </a:r>
            <a:r>
              <a:rPr lang="ko-KR" altLang="en-US" sz="5000"/>
              <a:t>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조회하기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65379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7293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데이터 베이스와 테이블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구현하기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689665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3A2C2-14C5-FAD9-1E97-4871E4E19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49" y="0"/>
            <a:ext cx="6592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82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A706C2-EE05-02A2-9425-969D759B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75" y="0"/>
            <a:ext cx="521942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24EC11-3E32-E5A2-0FB1-6A102B21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03" y="0"/>
            <a:ext cx="4712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48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F39039-2F40-1C1F-5197-0782AD64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87" y="0"/>
            <a:ext cx="5229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68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2228671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앨범과 연락처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(</a:t>
            </a:r>
            <a:r>
              <a:rPr lang="ko-KR" altLang="en-US" sz="5000"/>
              <a:t>연락처</a:t>
            </a:r>
            <a:r>
              <a:rPr lang="en-US" altLang="ko-KR" sz="5000"/>
              <a:t>)</a:t>
            </a:r>
            <a:r>
              <a:rPr lang="ko-KR" altLang="en-US" sz="5000"/>
              <a:t>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조회하기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4224823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CE0C2B-203D-EED7-B76E-4CDDAA68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7" y="1857555"/>
            <a:ext cx="6975894" cy="7594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A5B7B-68BB-F597-0C63-9D0FFD0C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506" y="0"/>
            <a:ext cx="4634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03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547A19-049B-1648-F3CD-CF8BEFE9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02" y="0"/>
            <a:ext cx="466269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4BACA9-C986-A173-A4AF-22556F96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2" y="0"/>
            <a:ext cx="4557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87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C23C41-D85D-4A0E-DAB9-B0886BF4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3887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0C4408-0B3D-7668-5E6A-FCE2E2C4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345" y="1466311"/>
            <a:ext cx="7771135" cy="26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56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/>
              <a:t> </a:t>
            </a:r>
            <a:r>
              <a:rPr lang="ko-KR" altLang="en-US" sz="5000"/>
              <a:t>도전 </a:t>
            </a:r>
            <a:r>
              <a:rPr lang="en-US" altLang="ko-KR" sz="5000"/>
              <a:t>21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책 정보 저장 기능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249610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5BD12E-17DD-C6CF-E460-4FF60C1A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7" y="0"/>
            <a:ext cx="5344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91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/>
              <a:t> </a:t>
            </a:r>
            <a:r>
              <a:rPr lang="ko-KR" altLang="en-US" sz="5000"/>
              <a:t>도전 </a:t>
            </a:r>
            <a:r>
              <a:rPr lang="en-US" altLang="ko-KR" sz="5000"/>
              <a:t>22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책 정보 저장과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조회 기능 만들기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33579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1611272-8DDB-FBFD-31C9-3EF361E0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757" y="86490"/>
            <a:ext cx="8332485" cy="66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64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4C9C90-8829-9008-C80A-19B57393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90" y="0"/>
            <a:ext cx="5016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7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0A5A9B-37C3-7282-9F6C-65CAF6A81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99" y="1804189"/>
            <a:ext cx="9128602" cy="32496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4A9468-1498-04F3-679A-30CD1469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54" y="0"/>
            <a:ext cx="9741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125C397-017D-35DC-A331-B057A662B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7" y="0"/>
            <a:ext cx="11501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2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9234623-D888-BC4A-DA91-024379D5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76" y="0"/>
            <a:ext cx="44776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8779AF-E3BC-F5FD-E562-3A9E343F8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781" y="0"/>
            <a:ext cx="4753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86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790324-FE08-E18B-A975-B522EF788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347662"/>
            <a:ext cx="113252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10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2181</TotalTime>
  <Words>51</Words>
  <Application>Microsoft Office PowerPoint</Application>
  <PresentationFormat>와이드스크린</PresentationFormat>
  <Paragraphs>35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56</cp:revision>
  <dcterms:created xsi:type="dcterms:W3CDTF">2021-12-28T04:36:38Z</dcterms:created>
  <dcterms:modified xsi:type="dcterms:W3CDTF">2022-08-18T11:20:20Z</dcterms:modified>
</cp:coreProperties>
</file>